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94A7A-90C0-44EB-8732-6C73044162DE}" type="datetimeFigureOut">
              <a:rPr lang="pt-BR" smtClean="0"/>
              <a:t>09/04/2014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860C1A3-8420-475A-98D8-FE3896BE9A91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94A7A-90C0-44EB-8732-6C73044162DE}" type="datetimeFigureOut">
              <a:rPr lang="pt-BR" smtClean="0"/>
              <a:t>09/04/2014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C1A3-8420-475A-98D8-FE3896BE9A91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ângu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860C1A3-8420-475A-98D8-FE3896BE9A91}" type="slidenum">
              <a:rPr lang="pt-BR" smtClean="0"/>
              <a:t>‹nº›</a:t>
            </a:fld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94A7A-90C0-44EB-8732-6C73044162DE}" type="datetimeFigureOut">
              <a:rPr lang="pt-BR" smtClean="0"/>
              <a:t>09/04/2014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94A7A-90C0-44EB-8732-6C73044162DE}" type="datetimeFigureOut">
              <a:rPr lang="pt-BR" smtClean="0"/>
              <a:t>09/04/2014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860C1A3-8420-475A-98D8-FE3896BE9A91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13" name="Retângu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ângu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94A7A-90C0-44EB-8732-6C73044162DE}" type="datetimeFigureOut">
              <a:rPr lang="pt-BR" smtClean="0"/>
              <a:t>09/04/2014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860C1A3-8420-475A-98D8-FE3896BE9A91}" type="slidenum">
              <a:rPr lang="pt-BR" smtClean="0"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2A94A7A-90C0-44EB-8732-6C73044162DE}" type="datetimeFigureOut">
              <a:rPr lang="pt-BR" smtClean="0"/>
              <a:t>09/04/2014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C1A3-8420-475A-98D8-FE3896BE9A91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ço Reservado para Conteúd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Conteúd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ângu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ângu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ângu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ângu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94A7A-90C0-44EB-8732-6C73044162DE}" type="datetimeFigureOut">
              <a:rPr lang="pt-BR" smtClean="0"/>
              <a:t>09/04/2014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pt-BR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ço Reservado para Conteúd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6" name="Espaço Reservado para Conteúd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5" name="E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860C1A3-8420-475A-98D8-FE3896BE9A91}" type="slidenum">
              <a:rPr lang="pt-BR" smtClean="0"/>
              <a:t>‹nº›</a:t>
            </a:fld>
            <a:endParaRPr lang="pt-BR"/>
          </a:p>
        </p:txBody>
      </p:sp>
      <p:sp>
        <p:nvSpPr>
          <p:cNvPr id="23" name="Títu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94A7A-90C0-44EB-8732-6C73044162DE}" type="datetimeFigureOut">
              <a:rPr lang="pt-BR" smtClean="0"/>
              <a:t>09/04/2014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860C1A3-8420-475A-98D8-FE3896BE9A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ângu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ângu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94A7A-90C0-44EB-8732-6C73044162DE}" type="datetimeFigureOut">
              <a:rPr lang="pt-BR" smtClean="0"/>
              <a:t>09/04/2014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860C1A3-8420-475A-98D8-FE3896BE9A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ângu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ço Reservado para Conteúd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860C1A3-8420-475A-98D8-FE3896BE9A91}" type="slidenum">
              <a:rPr lang="pt-BR" smtClean="0"/>
              <a:t>‹nº›</a:t>
            </a:fld>
            <a:endParaRPr lang="pt-BR"/>
          </a:p>
        </p:txBody>
      </p:sp>
      <p:sp>
        <p:nvSpPr>
          <p:cNvPr id="21" name="Retângu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94A7A-90C0-44EB-8732-6C73044162DE}" type="datetimeFigureOut">
              <a:rPr lang="pt-BR" smtClean="0"/>
              <a:t>09/04/2014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ector reto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ângu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860C1A3-8420-475A-98D8-FE3896BE9A91}" type="slidenum">
              <a:rPr lang="pt-BR" smtClean="0"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22" name="Retângu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2A94A7A-90C0-44EB-8732-6C73044162DE}" type="datetimeFigureOut">
              <a:rPr lang="pt-BR" smtClean="0"/>
              <a:t>09/04/2014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2A94A7A-90C0-44EB-8732-6C73044162DE}" type="datetimeFigureOut">
              <a:rPr lang="pt-BR" smtClean="0"/>
              <a:t>09/04/2014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860C1A3-8420-475A-98D8-FE3896BE9A91}" type="slidenum">
              <a:rPr lang="pt-BR" smtClean="0"/>
              <a:t>‹nº›</a:t>
            </a:fld>
            <a:endParaRPr lang="pt-BR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Grupo: Amanda nº1, Giovanna nº17, mariana nº27, </a:t>
            </a:r>
            <a:r>
              <a:rPr lang="pt-BR" dirty="0" err="1" smtClean="0"/>
              <a:t>mateus</a:t>
            </a:r>
            <a:r>
              <a:rPr lang="pt-BR" dirty="0" smtClean="0"/>
              <a:t> nº28, </a:t>
            </a:r>
            <a:r>
              <a:rPr lang="pt-BR" dirty="0" err="1" smtClean="0"/>
              <a:t>raquel</a:t>
            </a:r>
            <a:r>
              <a:rPr lang="pt-BR" dirty="0" smtClean="0"/>
              <a:t> nº34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Preconceitos relacionados à AIDS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23136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Por: </a:t>
            </a:r>
            <a:r>
              <a:rPr lang="pt-BR" dirty="0" err="1" smtClean="0"/>
              <a:t>amanda</a:t>
            </a:r>
            <a:r>
              <a:rPr lang="pt-BR" dirty="0" smtClean="0"/>
              <a:t>, mariana, </a:t>
            </a:r>
            <a:r>
              <a:rPr lang="pt-BR" dirty="0" err="1" smtClean="0"/>
              <a:t>raquel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Preconceito Direto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9191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Preconceito Direto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Este tipo de preconceito está diretamente ligado à doença, ou seja, as pessoas ficam com receio de tocar em você ou onde você esteve etc.</a:t>
            </a:r>
          </a:p>
          <a:p>
            <a:r>
              <a:rPr lang="pt-BR" dirty="0" smtClean="0"/>
              <a:t>“As pessoas que tem preconceito evitam a gente, têm medo de comer no mesmo prato, beber na mesma xícara. Por isso, a maioria das vezes é melhor não revelar” – Depoimento de Cristiane no site da Unicef.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55866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Preconceito Direto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298254" cy="2303636"/>
          </a:xfr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484784"/>
            <a:ext cx="4026768" cy="2736304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221088"/>
            <a:ext cx="3204356" cy="199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482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8784976" cy="6264696"/>
          </a:xfrm>
        </p:spPr>
      </p:pic>
    </p:spTree>
    <p:extLst>
      <p:ext uri="{BB962C8B-B14F-4D97-AF65-F5344CB8AC3E}">
        <p14:creationId xmlns:p14="http://schemas.microsoft.com/office/powerpoint/2010/main" val="750847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Por: </a:t>
            </a:r>
            <a:r>
              <a:rPr lang="pt-BR" dirty="0" err="1" smtClean="0"/>
              <a:t>giovanna</a:t>
            </a:r>
            <a:r>
              <a:rPr lang="pt-BR" dirty="0" smtClean="0"/>
              <a:t> e </a:t>
            </a:r>
            <a:r>
              <a:rPr lang="pt-BR" dirty="0" err="1" smtClean="0"/>
              <a:t>mateus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Preconceito Indireto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31299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Preconceito Indireto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O preconceito indireto caracteriza-se pelo pensamento das pessoas sobre os portadores do HIV. Geralmente, as pessoas pensam que quem é drogado, prostituta e homossexual é portador, ou vice versa.</a:t>
            </a:r>
          </a:p>
          <a:p>
            <a:r>
              <a:rPr lang="pt-BR" dirty="0" smtClean="0"/>
              <a:t>Há também  quem atribua à AIDS a ira divina sobre os  homossexuais, drogados ou prostitutas.</a:t>
            </a:r>
          </a:p>
          <a:p>
            <a:r>
              <a:rPr lang="pt-BR" dirty="0" smtClean="0"/>
              <a:t>Tem-se cometido, no mundo inteiro, inúmeros abusos, tais como a negação de moradia, de escola, de emprego, etc.</a:t>
            </a:r>
          </a:p>
          <a:p>
            <a:r>
              <a:rPr lang="pt-BR" dirty="0" smtClean="0"/>
              <a:t>Além disso, existem vários casos de trabalhadores do setor da saúde que tem se negado a atender os portadores do vírus.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62294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Preconceito Indireto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3211388" cy="3145829"/>
          </a:xfrm>
        </p:spPr>
      </p:pic>
    </p:spTree>
    <p:extLst>
      <p:ext uri="{BB962C8B-B14F-4D97-AF65-F5344CB8AC3E}">
        <p14:creationId xmlns:p14="http://schemas.microsoft.com/office/powerpoint/2010/main" val="24199165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ívico">
  <a:themeElements>
    <a:clrScheme name="Cívico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ívico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ívico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37</TotalTime>
  <Words>215</Words>
  <Application>Microsoft Office PowerPoint</Application>
  <PresentationFormat>Apresentação na tela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Cívico</vt:lpstr>
      <vt:lpstr>Preconceitos relacionados à AIDS</vt:lpstr>
      <vt:lpstr>Preconceito Direto</vt:lpstr>
      <vt:lpstr>Preconceito Direto</vt:lpstr>
      <vt:lpstr>Preconceito Direto</vt:lpstr>
      <vt:lpstr>Apresentação do PowerPoint</vt:lpstr>
      <vt:lpstr>Preconceito Indireto</vt:lpstr>
      <vt:lpstr>Preconceito Indireto</vt:lpstr>
      <vt:lpstr>Preconceito Indireto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Preconceitos relacionados à AIDS</dc:title>
  <dc:creator>raquel.porlan@gmail.com</dc:creator>
  <cp:lastModifiedBy>raquel.porlan@gmail.com</cp:lastModifiedBy>
  <cp:revision>4</cp:revision>
  <dcterms:created xsi:type="dcterms:W3CDTF">2014-04-09T13:15:32Z</dcterms:created>
  <dcterms:modified xsi:type="dcterms:W3CDTF">2014-04-09T13:53:04Z</dcterms:modified>
</cp:coreProperties>
</file>